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9"/>
  </p:notesMasterIdLst>
  <p:sldIdLst>
    <p:sldId id="272" r:id="rId5"/>
    <p:sldId id="261" r:id="rId6"/>
    <p:sldId id="271" r:id="rId7"/>
    <p:sldId id="265" r:id="rId8"/>
  </p:sldIdLst>
  <p:sldSz cx="6858000" cy="12192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8"/>
    <p:restoredTop sz="94558" autoAdjust="0"/>
  </p:normalViewPr>
  <p:slideViewPr>
    <p:cSldViewPr snapToGrid="0" snapToObjects="1">
      <p:cViewPr>
        <p:scale>
          <a:sx n="179" d="100"/>
          <a:sy n="179" d="100"/>
        </p:scale>
        <p:origin x="1504" y="-8240"/>
      </p:cViewPr>
      <p:guideLst>
        <p:guide orient="horz" pos="3840"/>
        <p:guide pos="216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CF354-468F-45CB-94A8-D056E8CC8248}" type="datetimeFigureOut">
              <a:rPr lang="en-US" smtClean="0"/>
              <a:t>9/27/19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2F7CD-7D39-4842-99A8-3FCC7337D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6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2F7CD-7D39-4842-99A8-3FCC7337D7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18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423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7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03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222247"/>
            <a:ext cx="6858000" cy="184766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995" y="11398998"/>
            <a:ext cx="1534438" cy="623182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0" y="3424"/>
            <a:ext cx="6866799" cy="763793"/>
            <a:chOff x="443344" y="7628223"/>
            <a:chExt cx="5957457" cy="662647"/>
          </a:xfrm>
        </p:grpSpPr>
        <p:sp>
          <p:nvSpPr>
            <p:cNvPr id="6" name="Rectangle 5"/>
            <p:cNvSpPr/>
            <p:nvPr/>
          </p:nvSpPr>
          <p:spPr>
            <a:xfrm>
              <a:off x="443344" y="7628223"/>
              <a:ext cx="5957457" cy="66264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2" indent="-457200"/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286" y="7820870"/>
              <a:ext cx="5057572" cy="277352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83" y="11762335"/>
            <a:ext cx="2740727" cy="31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8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FF6600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F66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F6600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F66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F66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4882740"/>
            <a:ext cx="6752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 and Manufactured in Kentucky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5894193"/>
            <a:ext cx="6309360" cy="40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8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00983" y="11394990"/>
            <a:ext cx="146957" cy="146957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60211" y="11394990"/>
            <a:ext cx="146957" cy="146957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19439" y="11394990"/>
            <a:ext cx="146957" cy="146957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378667" y="11394990"/>
            <a:ext cx="146957" cy="146957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737895" y="11394990"/>
            <a:ext cx="146957" cy="146957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73" y="268795"/>
            <a:ext cx="8521406" cy="47932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054" y="4882139"/>
            <a:ext cx="1737299" cy="59599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4975" y="5534060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dirty="0">
                <a:latin typeface="Arial" pitchFamily="34" charset="0"/>
                <a:cs typeface="Arial" pitchFamily="34" charset="0"/>
              </a:rPr>
              <a:t>Specification</a:t>
            </a:r>
            <a:endParaRPr lang="ja-JP" alt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576575"/>
              </p:ext>
            </p:extLst>
          </p:nvPr>
        </p:nvGraphicFramePr>
        <p:xfrm>
          <a:off x="193506" y="5903394"/>
          <a:ext cx="6471847" cy="5055753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727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9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4861">
                  <a:extLst>
                    <a:ext uri="{9D8B030D-6E8A-4147-A177-3AD203B41FA5}">
                      <a16:colId xmlns:a16="http://schemas.microsoft.com/office/drawing/2014/main" val="3003802779"/>
                    </a:ext>
                  </a:extLst>
                </a:gridCol>
              </a:tblGrid>
              <a:tr h="40622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86" marR="13486" marT="13471" marB="0" anchor="ctr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QUICK TURN 250MSY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86" marR="13486" marT="13471" marB="0" anchor="ctr"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496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1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86" marR="13486" marT="13471" marB="0" anchor="ctr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X / Y / Z-axis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86" marR="13486" marT="13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9”/4”/22.625” </a:t>
                      </a:r>
                    </a:p>
                    <a:p>
                      <a:pPr algn="ctr" rtl="0" fontAlgn="ctr"/>
                      <a:r>
                        <a:rPr lang="en-US" altLang="ja-JP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(230/100/575 mm)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86" marR="13486" marT="13471" marB="0" anchor="ctr"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92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20862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altLang="ja-JP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W-axis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86" marR="13486" marT="13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23” (585mm) </a:t>
                      </a:r>
                    </a:p>
                  </a:txBody>
                  <a:tcPr marL="13486" marR="13486" marT="13471" marB="0" anchor="ctr"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50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C-axis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86" marR="13486" marT="13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 °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86" marR="13486" marT="13471" marB="0" anchor="ctr"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737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altLang="ja-JP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altLang="ja-JP" sz="1400" u="none" strike="noStrike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altLang="ja-JP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Spindle</a:t>
                      </a:r>
                      <a:endParaRPr lang="en-US" altLang="ja-JP" sz="1400" u="none" strike="noStrik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86" marR="13486" marT="13471" marB="0" anchor="ctr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A2-8” / 35 HP / 4000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rpm/ 186 ft-lbs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(Opt)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A2-8” / 35 HP / 4000 rpm</a:t>
                      </a:r>
                      <a:r>
                        <a:rPr lang="en-US" sz="1100" b="0" i="0" u="none" strike="noStrike" baseline="30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368 ft-lbs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86" marR="13486" marT="13471" marB="0" anchor="ctr"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682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400" u="none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altLang="ja-JP" sz="1400" u="none" strike="noStrike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altLang="ja-JP" sz="1400" u="none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Spindle</a:t>
                      </a:r>
                    </a:p>
                  </a:txBody>
                  <a:tcPr marL="13486" marR="13486" marT="13471" marB="0" anchor="ctr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A2-5”</a:t>
                      </a:r>
                    </a:p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HP / 6,000 rpm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66 ft-lbs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86" marR="13486" marT="13471" marB="0" anchor="ctr"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3068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Turret / Mill Spindle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86" marR="13486" marT="13471" marB="0" anchor="ctr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Position</a:t>
                      </a:r>
                    </a:p>
                    <a:p>
                      <a:pPr algn="ctr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HP / 6 ,000 rpm / 81 ft-lbs</a:t>
                      </a:r>
                    </a:p>
                    <a:p>
                      <a:pPr algn="ctr" rtl="0" fontAlgn="ctr"/>
                      <a:endParaRPr lang="en-US" sz="6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 Drive w/ Built In Motor</a:t>
                      </a:r>
                    </a:p>
                  </a:txBody>
                  <a:tcPr marL="13486" marR="13486" marT="13471" marB="0" anchor="ctr"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025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 Turning Length / Diameter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86" marR="13486" marT="13471" marB="0" anchor="ctr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22.70” /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13.5”</a:t>
                      </a:r>
                    </a:p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(541 mm / </a:t>
                      </a:r>
                      <a:r>
                        <a:rPr lang="en-US" sz="13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348 mm)</a:t>
                      </a:r>
                    </a:p>
                  </a:txBody>
                  <a:tcPr marL="13486" marR="13486" marT="13471" marB="0" anchor="ctr"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" name="Oval 18"/>
          <p:cNvSpPr/>
          <p:nvPr/>
        </p:nvSpPr>
        <p:spPr>
          <a:xfrm>
            <a:off x="2097123" y="11394990"/>
            <a:ext cx="146957" cy="146957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2456351" y="11394990"/>
            <a:ext cx="146957" cy="146957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38" y="4871373"/>
            <a:ext cx="2200742" cy="45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8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858799" y="1203149"/>
            <a:ext cx="2299134" cy="28853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General Machinery (Steel)</a:t>
            </a:r>
          </a:p>
        </p:txBody>
      </p:sp>
      <p:sp>
        <p:nvSpPr>
          <p:cNvPr id="4" name="Rectangle 3"/>
          <p:cNvSpPr/>
          <p:nvPr/>
        </p:nvSpPr>
        <p:spPr>
          <a:xfrm>
            <a:off x="374461" y="1888863"/>
            <a:ext cx="6111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>
                <a:latin typeface="Arial" pitchFamily="34" charset="0"/>
                <a:cs typeface="Arial" pitchFamily="34" charset="0"/>
              </a:rPr>
              <a:t>Gear Machining with Hobbing option &amp; ID Broaching.</a:t>
            </a:r>
            <a:endParaRPr lang="en-US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3244468"/>
            <a:ext cx="3240360" cy="285767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56" y="3149444"/>
            <a:ext cx="2702421" cy="30899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5249433" y="5629112"/>
            <a:ext cx="1600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ID &amp; OD Turning </a:t>
            </a:r>
          </a:p>
        </p:txBody>
      </p:sp>
      <p:cxnSp>
        <p:nvCxnSpPr>
          <p:cNvPr id="60" name="Straight Arrow Connector 59"/>
          <p:cNvCxnSpPr>
            <a:stCxn id="59" idx="0"/>
          </p:cNvCxnSpPr>
          <p:nvPr/>
        </p:nvCxnSpPr>
        <p:spPr>
          <a:xfrm flipH="1" flipV="1">
            <a:off x="5365013" y="4672741"/>
            <a:ext cx="684659" cy="956371"/>
          </a:xfrm>
          <a:prstGeom prst="straightConnector1">
            <a:avLst/>
          </a:prstGeom>
          <a:ln w="38100">
            <a:solidFill>
              <a:srgbClr val="F57B1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9" idx="0"/>
          </p:cNvCxnSpPr>
          <p:nvPr/>
        </p:nvCxnSpPr>
        <p:spPr>
          <a:xfrm flipH="1" flipV="1">
            <a:off x="2794000" y="5201554"/>
            <a:ext cx="3255672" cy="427558"/>
          </a:xfrm>
          <a:prstGeom prst="straightConnector1">
            <a:avLst/>
          </a:prstGeom>
          <a:ln w="38100">
            <a:solidFill>
              <a:srgbClr val="F57B1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569304" y="2608217"/>
            <a:ext cx="2060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Mazak Hobbing Option </a:t>
            </a:r>
          </a:p>
        </p:txBody>
      </p:sp>
      <p:cxnSp>
        <p:nvCxnSpPr>
          <p:cNvPr id="63" name="Straight Arrow Connector 62"/>
          <p:cNvCxnSpPr>
            <a:stCxn id="62" idx="2"/>
          </p:cNvCxnSpPr>
          <p:nvPr/>
        </p:nvCxnSpPr>
        <p:spPr>
          <a:xfrm flipH="1">
            <a:off x="5290000" y="2915994"/>
            <a:ext cx="309542" cy="724268"/>
          </a:xfrm>
          <a:prstGeom prst="straightConnector1">
            <a:avLst/>
          </a:prstGeom>
          <a:ln w="38100">
            <a:solidFill>
              <a:srgbClr val="F57B1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29939" y="2589190"/>
            <a:ext cx="332821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I/D Broaching and keyway cutting using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driven milling unit.</a:t>
            </a:r>
          </a:p>
        </p:txBody>
      </p:sp>
      <p:cxnSp>
        <p:nvCxnSpPr>
          <p:cNvPr id="65" name="Straight Arrow Connector 64"/>
          <p:cNvCxnSpPr>
            <a:stCxn id="64" idx="2"/>
          </p:cNvCxnSpPr>
          <p:nvPr/>
        </p:nvCxnSpPr>
        <p:spPr>
          <a:xfrm flipH="1">
            <a:off x="1578553" y="3112410"/>
            <a:ext cx="515494" cy="955084"/>
          </a:xfrm>
          <a:prstGeom prst="straightConnector1">
            <a:avLst/>
          </a:prstGeom>
          <a:ln w="38100">
            <a:solidFill>
              <a:srgbClr val="F57B1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64" idx="2"/>
          </p:cNvCxnSpPr>
          <p:nvPr/>
        </p:nvCxnSpPr>
        <p:spPr>
          <a:xfrm>
            <a:off x="2094047" y="3112410"/>
            <a:ext cx="152261" cy="690907"/>
          </a:xfrm>
          <a:prstGeom prst="straightConnector1">
            <a:avLst/>
          </a:prstGeom>
          <a:ln w="38100">
            <a:solidFill>
              <a:srgbClr val="F57B1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77" idx="0"/>
          </p:cNvCxnSpPr>
          <p:nvPr/>
        </p:nvCxnSpPr>
        <p:spPr>
          <a:xfrm flipH="1" flipV="1">
            <a:off x="2094047" y="5629112"/>
            <a:ext cx="654316" cy="151227"/>
          </a:xfrm>
          <a:prstGeom prst="straightConnector1">
            <a:avLst/>
          </a:prstGeom>
          <a:ln w="38100">
            <a:solidFill>
              <a:srgbClr val="F57B1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1166396" y="5780339"/>
            <a:ext cx="3163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Drilled and chamfered holes.</a:t>
            </a:r>
          </a:p>
        </p:txBody>
      </p:sp>
      <p:sp>
        <p:nvSpPr>
          <p:cNvPr id="81" name="円/楕円 100"/>
          <p:cNvSpPr/>
          <p:nvPr/>
        </p:nvSpPr>
        <p:spPr>
          <a:xfrm>
            <a:off x="186708" y="2630719"/>
            <a:ext cx="228550" cy="22855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ja-JP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円/楕円 100"/>
          <p:cNvSpPr/>
          <p:nvPr/>
        </p:nvSpPr>
        <p:spPr>
          <a:xfrm>
            <a:off x="5086469" y="5662929"/>
            <a:ext cx="228550" cy="22855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1" lang="ja-JP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円/楕円 100"/>
          <p:cNvSpPr/>
          <p:nvPr/>
        </p:nvSpPr>
        <p:spPr>
          <a:xfrm>
            <a:off x="972344" y="5822614"/>
            <a:ext cx="228550" cy="22855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1" lang="ja-JP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円/楕円 100"/>
          <p:cNvSpPr/>
          <p:nvPr/>
        </p:nvSpPr>
        <p:spPr>
          <a:xfrm>
            <a:off x="4340754" y="2652047"/>
            <a:ext cx="228550" cy="22855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ja-JP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正方形/長方形 52"/>
          <p:cNvSpPr>
            <a:spLocks noChangeArrowheads="1"/>
          </p:cNvSpPr>
          <p:nvPr/>
        </p:nvSpPr>
        <p:spPr bwMode="auto">
          <a:xfrm>
            <a:off x="614064" y="7336856"/>
            <a:ext cx="6155036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New design Bolt-on turret</a:t>
            </a:r>
          </a:p>
          <a:p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rigid Bolt-on turret utilized to perform both the key and spline.</a:t>
            </a:r>
          </a:p>
          <a:p>
            <a:endParaRPr lang="en-US" altLang="ja-JP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Hobbing</a:t>
            </a:r>
          </a:p>
          <a:p>
            <a:r>
              <a:rPr lang="en-US" altLang="ja-JP" sz="1400" dirty="0"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The Hobbing Option syncs the milling unit with the C axis to provide single set up Gear Manufacturing.</a:t>
            </a:r>
          </a:p>
          <a:p>
            <a:endParaRPr lang="en-US" altLang="ja-JP" sz="1400" b="1" dirty="0"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  <a:p>
            <a:endParaRPr lang="en-US" altLang="ja-JP" sz="1400" b="1" dirty="0"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  <a:p>
            <a:r>
              <a:rPr lang="en-US" altLang="ja-JP" sz="1400" b="1" dirty="0"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Heavy duty cutting</a:t>
            </a:r>
            <a:endParaRPr lang="en-US" altLang="ja-JP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Rigid I/D and O/D turning providing heavy depths of cuts for </a:t>
            </a:r>
          </a:p>
          <a:p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 productivity.</a:t>
            </a:r>
          </a:p>
          <a:p>
            <a:endParaRPr lang="en-US" altLang="ja-JP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Milling</a:t>
            </a:r>
          </a:p>
          <a:p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Milling capability reduces set up time, improves part quality and minimizes  secondary operations.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9542" y="1129710"/>
            <a:ext cx="1619794" cy="4572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Technology</a:t>
            </a:r>
          </a:p>
        </p:txBody>
      </p:sp>
      <p:sp>
        <p:nvSpPr>
          <p:cNvPr id="32" name="Rectangle 31"/>
          <p:cNvSpPr/>
          <p:nvPr/>
        </p:nvSpPr>
        <p:spPr>
          <a:xfrm>
            <a:off x="-12527" y="1129664"/>
            <a:ext cx="222069" cy="45724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22069" y="6580507"/>
            <a:ext cx="1619794" cy="4572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 dirty="0">
                <a:latin typeface="Arial" charset="0"/>
                <a:ea typeface="Arial" charset="0"/>
                <a:cs typeface="Arial" charset="0"/>
              </a:rPr>
              <a:t>Benefits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0" y="6580461"/>
            <a:ext cx="222069" cy="45724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円/楕円 95"/>
          <p:cNvSpPr/>
          <p:nvPr/>
        </p:nvSpPr>
        <p:spPr>
          <a:xfrm>
            <a:off x="267491" y="8229616"/>
            <a:ext cx="283462" cy="283462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bg1"/>
                </a:solidFill>
              </a:rPr>
              <a:t>2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36" name="円/楕円 96"/>
          <p:cNvSpPr/>
          <p:nvPr/>
        </p:nvSpPr>
        <p:spPr>
          <a:xfrm>
            <a:off x="267491" y="9277293"/>
            <a:ext cx="283462" cy="283462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bg1"/>
                </a:solidFill>
              </a:rPr>
              <a:t>3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37" name="円/楕円 97"/>
          <p:cNvSpPr/>
          <p:nvPr/>
        </p:nvSpPr>
        <p:spPr>
          <a:xfrm>
            <a:off x="267491" y="7365912"/>
            <a:ext cx="283462" cy="283462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bg1"/>
                </a:solidFill>
              </a:rPr>
              <a:t>1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39" name="円/楕円 98"/>
          <p:cNvSpPr/>
          <p:nvPr/>
        </p:nvSpPr>
        <p:spPr>
          <a:xfrm>
            <a:off x="266403" y="10382478"/>
            <a:ext cx="283462" cy="283462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bg1"/>
                </a:solidFill>
              </a:rPr>
              <a:t>4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300983" y="11394990"/>
            <a:ext cx="146957" cy="146957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660211" y="11394990"/>
            <a:ext cx="146957" cy="146957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1019439" y="11394990"/>
            <a:ext cx="146957" cy="146957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1378667" y="11394990"/>
            <a:ext cx="146957" cy="146957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1737895" y="11394990"/>
            <a:ext cx="146957" cy="146957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2097123" y="11394990"/>
            <a:ext cx="146957" cy="146957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2456351" y="11394990"/>
            <a:ext cx="146957" cy="146957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92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315"/>
            <a:ext cx="6858000" cy="5143500"/>
          </a:xfrm>
          <a:prstGeom prst="rect">
            <a:avLst/>
          </a:prstGeom>
        </p:spPr>
      </p:pic>
      <p:sp>
        <p:nvSpPr>
          <p:cNvPr id="9" name="正方形/長方形 50"/>
          <p:cNvSpPr>
            <a:spLocks noChangeArrowheads="1"/>
          </p:cNvSpPr>
          <p:nvPr/>
        </p:nvSpPr>
        <p:spPr bwMode="auto">
          <a:xfrm>
            <a:off x="559864" y="6881759"/>
            <a:ext cx="6121401" cy="96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397" tIns="64698" rIns="129397" bIns="64698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Increased mill spindle rpm and torque specifications expands the variety of applications available. When used with optional 1:2 tooling package, 10,000 rpm is possible.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50"/>
          <p:cNvSpPr>
            <a:spLocks noChangeArrowheads="1"/>
          </p:cNvSpPr>
          <p:nvPr/>
        </p:nvSpPr>
        <p:spPr bwMode="auto">
          <a:xfrm>
            <a:off x="572298" y="8169069"/>
            <a:ext cx="6121401" cy="68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397" tIns="64698" rIns="129397" bIns="64698">
            <a:spAutoFit/>
          </a:bodyPr>
          <a:lstStyle/>
          <a:p>
            <a:r>
              <a:rPr lang="en-US" altLang="ja-JP" dirty="0">
                <a:latin typeface="Arial" pitchFamily="34" charset="0"/>
                <a:cs typeface="Arial" pitchFamily="34" charset="0"/>
              </a:rPr>
              <a:t>New direct drive mill function combines a proven driven tool design and a new built-in, liquid cooled mill motor.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正方形/長方形 50"/>
          <p:cNvSpPr>
            <a:spLocks noChangeArrowheads="1"/>
          </p:cNvSpPr>
          <p:nvPr/>
        </p:nvSpPr>
        <p:spPr bwMode="auto">
          <a:xfrm>
            <a:off x="572562" y="9174073"/>
            <a:ext cx="6121401" cy="68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397" tIns="64698" rIns="129397" bIns="64698">
            <a:spAutoFit/>
          </a:bodyPr>
          <a:lstStyle/>
          <a:p>
            <a:r>
              <a:rPr lang="en-US" altLang="ja-JP" dirty="0">
                <a:latin typeface="Arial" pitchFamily="34" charset="0"/>
                <a:cs typeface="Arial" pitchFamily="34" charset="0"/>
              </a:rPr>
              <a:t>Availability of either a VDI or Bolt-On turret allows users to utilize existing tooling and save on tooling costs.</a:t>
            </a:r>
          </a:p>
        </p:txBody>
      </p:sp>
      <p:sp>
        <p:nvSpPr>
          <p:cNvPr id="15" name="正方形/長方形 50"/>
          <p:cNvSpPr>
            <a:spLocks noChangeArrowheads="1"/>
          </p:cNvSpPr>
          <p:nvPr/>
        </p:nvSpPr>
        <p:spPr bwMode="auto">
          <a:xfrm>
            <a:off x="572562" y="10062748"/>
            <a:ext cx="6121401" cy="96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397" tIns="64698" rIns="129397" bIns="64698">
            <a:spAutoFit/>
          </a:bodyPr>
          <a:lstStyle/>
          <a:p>
            <a:r>
              <a:rPr lang="en-US" altLang="ja-JP" dirty="0">
                <a:latin typeface="Arial" pitchFamily="34" charset="0"/>
                <a:cs typeface="Arial" pitchFamily="34" charset="0"/>
              </a:rPr>
              <a:t>The optional high torque main spindle provides an economical option for increased spindle torque requirements.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7010" y="988293"/>
            <a:ext cx="4926722" cy="66264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indent="-457200"/>
            <a:r>
              <a:rPr lang="en-US" dirty="0">
                <a:latin typeface="Arial" charset="0"/>
                <a:ea typeface="Arial" charset="0"/>
                <a:cs typeface="Arial" charset="0"/>
              </a:rPr>
              <a:t>Technical Feature</a:t>
            </a:r>
          </a:p>
        </p:txBody>
      </p:sp>
      <p:sp>
        <p:nvSpPr>
          <p:cNvPr id="19" name="円/楕円 95"/>
          <p:cNvSpPr/>
          <p:nvPr/>
        </p:nvSpPr>
        <p:spPr>
          <a:xfrm>
            <a:off x="267491" y="8269535"/>
            <a:ext cx="283462" cy="283462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bg1"/>
                </a:solidFill>
              </a:rPr>
              <a:t>2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20" name="円/楕円 96"/>
          <p:cNvSpPr/>
          <p:nvPr/>
        </p:nvSpPr>
        <p:spPr>
          <a:xfrm>
            <a:off x="267491" y="9211439"/>
            <a:ext cx="283462" cy="283462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bg1"/>
                </a:solidFill>
              </a:rPr>
              <a:t>3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21" name="円/楕円 97"/>
          <p:cNvSpPr/>
          <p:nvPr/>
        </p:nvSpPr>
        <p:spPr>
          <a:xfrm>
            <a:off x="267491" y="7028657"/>
            <a:ext cx="283462" cy="283462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bg1"/>
                </a:solidFill>
              </a:rPr>
              <a:t>1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27" name="円/楕円 98"/>
          <p:cNvSpPr/>
          <p:nvPr/>
        </p:nvSpPr>
        <p:spPr>
          <a:xfrm>
            <a:off x="266403" y="10134112"/>
            <a:ext cx="283462" cy="283462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bg1"/>
                </a:solidFill>
              </a:rPr>
              <a:t>4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00983" y="11394990"/>
            <a:ext cx="146957" cy="146957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660211" y="11394990"/>
            <a:ext cx="146957" cy="146957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1019439" y="11394990"/>
            <a:ext cx="146957" cy="146957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1378667" y="11394990"/>
            <a:ext cx="146957" cy="146957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737895" y="11394990"/>
            <a:ext cx="146957" cy="146957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2097123" y="11394990"/>
            <a:ext cx="146957" cy="146957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2456351" y="11394990"/>
            <a:ext cx="146957" cy="146957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53945" y="6266816"/>
            <a:ext cx="3953599" cy="523220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MILLING CAPABILITY </a:t>
            </a:r>
          </a:p>
        </p:txBody>
      </p:sp>
      <p:sp>
        <p:nvSpPr>
          <p:cNvPr id="3" name="Rectangle 2"/>
          <p:cNvSpPr/>
          <p:nvPr/>
        </p:nvSpPr>
        <p:spPr>
          <a:xfrm>
            <a:off x="-34680" y="5744654"/>
            <a:ext cx="5030544" cy="523220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HIGH PERFORMANCE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101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7D14C1E1BC184B9E582E182C8223CC" ma:contentTypeVersion="13" ma:contentTypeDescription="Create a new document." ma:contentTypeScope="" ma:versionID="087721a819d78dfe2410c7942e074557">
  <xsd:schema xmlns:xsd="http://www.w3.org/2001/XMLSchema" xmlns:xs="http://www.w3.org/2001/XMLSchema" xmlns:p="http://schemas.microsoft.com/office/2006/metadata/properties" xmlns:ns3="0ec182f2-8ab9-46c9-ae61-6d103156dd63" xmlns:ns4="e89abfdc-3d11-4cf7-aa36-8d1c9b82e34c" targetNamespace="http://schemas.microsoft.com/office/2006/metadata/properties" ma:root="true" ma:fieldsID="dc338057b64f1d2aa7cf457034a78ea0" ns3:_="" ns4:_="">
    <xsd:import namespace="0ec182f2-8ab9-46c9-ae61-6d103156dd63"/>
    <xsd:import namespace="e89abfdc-3d11-4cf7-aa36-8d1c9b82e34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c182f2-8ab9-46c9-ae61-6d103156dd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9abfdc-3d11-4cf7-aa36-8d1c9b82e34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901810-E74A-4016-AF2A-6AF5EC81933F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e89abfdc-3d11-4cf7-aa36-8d1c9b82e34c"/>
    <ds:schemaRef ds:uri="0ec182f2-8ab9-46c9-ae61-6d103156dd6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5B4C562-3092-4F0E-9D64-50712D1207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8D4B9F-F9BF-468F-9E73-9A2763CB15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c182f2-8ab9-46c9-ae61-6d103156dd63"/>
    <ds:schemaRef ds:uri="e89abfdc-3d11-4cf7-aa36-8d1c9b82e3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1788</TotalTime>
  <Words>339</Words>
  <Application>Microsoft Macintosh PowerPoint</Application>
  <PresentationFormat>Widescreen</PresentationFormat>
  <Paragraphs>71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Alkis Marangos</cp:lastModifiedBy>
  <cp:revision>96</cp:revision>
  <dcterms:created xsi:type="dcterms:W3CDTF">2016-07-27T14:13:51Z</dcterms:created>
  <dcterms:modified xsi:type="dcterms:W3CDTF">2019-09-27T18:43:16Z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0x010100FE7D14C1E1BC184B9E582E182C8223CC</vt:lpwstr>
  </property>
</Properties>
</file>